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/>
    <p:restoredTop sz="94653"/>
  </p:normalViewPr>
  <p:slideViewPr>
    <p:cSldViewPr snapToGrid="0" snapToObjects="1">
      <p:cViewPr varScale="1">
        <p:scale>
          <a:sx n="84" d="100"/>
          <a:sy n="84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772D-BD80-5C49-9161-451E1448A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Conference networking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D979D-2CE0-3946-AE26-83B8E5C3F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400" b="1" dirty="0"/>
              <a:t>Brionca D. Taylor</a:t>
            </a:r>
          </a:p>
          <a:p>
            <a:pPr algn="ctr"/>
            <a:r>
              <a:rPr lang="en-US" sz="1400" dirty="0"/>
              <a:t>Doctoral Candidate</a:t>
            </a:r>
          </a:p>
          <a:p>
            <a:pPr algn="ctr"/>
            <a:r>
              <a:rPr lang="en-US" sz="1400" dirty="0"/>
              <a:t>Department of Sociology</a:t>
            </a:r>
          </a:p>
          <a:p>
            <a:pPr algn="ctr"/>
            <a:r>
              <a:rPr lang="en-US" sz="1400" dirty="0"/>
              <a:t>University of North Carolina – Chapel Hill</a:t>
            </a:r>
          </a:p>
        </p:txBody>
      </p:sp>
    </p:spTree>
    <p:extLst>
      <p:ext uri="{BB962C8B-B14F-4D97-AF65-F5344CB8AC3E}">
        <p14:creationId xmlns:p14="http://schemas.microsoft.com/office/powerpoint/2010/main" val="390182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F94A-FDF8-354D-8D55-8C452594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Let’s Practice!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BDC308-8363-4242-BC1C-87E64E26E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GROUP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EF39E-0FA2-8540-B726-82455BEF38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Good Moments?</a:t>
            </a:r>
          </a:p>
          <a:p>
            <a:pPr marL="0" indent="0">
              <a:buNone/>
            </a:pPr>
            <a:r>
              <a:rPr lang="en-US" dirty="0"/>
              <a:t>Things to work on?</a:t>
            </a:r>
          </a:p>
          <a:p>
            <a:pPr marL="0" indent="0">
              <a:buNone/>
            </a:pPr>
            <a:r>
              <a:rPr lang="en-US" dirty="0"/>
              <a:t>Tips to share?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9C0D0C-4AA1-CA42-9F5F-6FA58651D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HOW TO FOLLOW UP: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EC6C6F-E729-4743-A57D-8EE6450F4D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 Write down keywords on the business cards you receive (where you met them, topic of interest to follow up on, one thing you talked about, etc.)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Send a follow up email – Ask a question to get a response!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Follow them on social media – Try interacting with their posts</a:t>
            </a:r>
          </a:p>
        </p:txBody>
      </p:sp>
    </p:spTree>
    <p:extLst>
      <p:ext uri="{BB962C8B-B14F-4D97-AF65-F5344CB8AC3E}">
        <p14:creationId xmlns:p14="http://schemas.microsoft.com/office/powerpoint/2010/main" val="93730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6DB7-3FE2-A64D-861E-3526C1A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Elevator pitch essentials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13CE-8964-6A48-A519-6F37D451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Who Are You?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Name and affiliation (possibly work in your advisor’s name if comfortable)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The Hook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Present the major topic of your research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Provide background information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The Solution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How does your work contribute to addressing this topic?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Why it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Why should anyone care?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Broader impacts!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84D85-74E7-8D4C-8E80-51D0B97C8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49" y="3433319"/>
            <a:ext cx="3563725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4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EF6E6-95F5-234B-B1DD-46063E711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Practice your pitch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B261B-692E-0C49-9F4A-56DCD8D4D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/>
              <a:t>In groups of twos, we will practice our elevator pitches. In 45 seconds (wait for the timer!), tell your partner who you are, what you research, and why it matters.</a:t>
            </a:r>
          </a:p>
        </p:txBody>
      </p:sp>
    </p:spTree>
    <p:extLst>
      <p:ext uri="{BB962C8B-B14F-4D97-AF65-F5344CB8AC3E}">
        <p14:creationId xmlns:p14="http://schemas.microsoft.com/office/powerpoint/2010/main" val="7949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DD7F-4C52-574B-880B-B6475044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Writing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58C3-5B90-D642-A692-DB6763AC0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like about your speech?</a:t>
            </a:r>
          </a:p>
          <a:p>
            <a:r>
              <a:rPr lang="en-US" dirty="0"/>
              <a:t>What do you think you can work on?</a:t>
            </a:r>
          </a:p>
          <a:p>
            <a:r>
              <a:rPr lang="en-US" dirty="0"/>
              <a:t>How did you feel before/after/during your speech? Why?</a:t>
            </a:r>
          </a:p>
        </p:txBody>
      </p:sp>
    </p:spTree>
    <p:extLst>
      <p:ext uri="{BB962C8B-B14F-4D97-AF65-F5344CB8AC3E}">
        <p14:creationId xmlns:p14="http://schemas.microsoft.com/office/powerpoint/2010/main" val="281616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B208-3A37-524E-A877-85D8E266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Why are conferences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C38F3-1F72-BF48-8F99-6A5A78919C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JOB!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Find possible research </a:t>
            </a:r>
            <a:r>
              <a:rPr lang="en-US" dirty="0" err="1"/>
              <a:t>collabs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Build within-field network: Strength of loose ties!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Find out more about your field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Build academic confidence!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C670CC-E482-C743-9FDF-058FABE369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9638" y="2958803"/>
            <a:ext cx="4754562" cy="267711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C683B9-B0B9-9544-9FDA-1959EBE2E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094" y="2377440"/>
            <a:ext cx="4852737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5E78-588F-5648-9BB8-28F26556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Conference </a:t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Essentials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8E71CCD-E52E-DF48-A134-EB49523FF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9844" y="3915252"/>
            <a:ext cx="2845752" cy="284575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83EEF-24DA-DB4E-9353-B7C40F7BC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568" y="2208869"/>
            <a:ext cx="4389120" cy="3762294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Business Cards!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Networking plan: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Look over the conference program to mark presentations you will attend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See who will be attending and email to set up meetings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Appropriate Attire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Pen and Pad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7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0FF4-3EC7-4345-A2AF-7CCEB1C1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Types of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B14A-148E-7948-86B7-48F10940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 Major conference in your field (</a:t>
            </a:r>
            <a:r>
              <a:rPr lang="en-US" dirty="0" err="1"/>
              <a:t>e.g</a:t>
            </a:r>
            <a:r>
              <a:rPr lang="en-US" dirty="0"/>
              <a:t> ASA, APA, AHA, etc.)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Regional conferences in your field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Interdisciplinary conferences (or conferences outside of your major field)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Affinity conferences (e.g. Women of Color in Academia conference)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Community-focused conferences</a:t>
            </a:r>
          </a:p>
        </p:txBody>
      </p:sp>
    </p:spTree>
    <p:extLst>
      <p:ext uri="{BB962C8B-B14F-4D97-AF65-F5344CB8AC3E}">
        <p14:creationId xmlns:p14="http://schemas.microsoft.com/office/powerpoint/2010/main" val="2940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7346-33AB-6D42-A2A9-15CA684F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Finding the right pitch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D643B-AE06-674A-96C0-A7EC7B2C4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 types of conferences means different types of audiences and possibly different types of pitches. How does your pitch change?</a:t>
            </a:r>
          </a:p>
        </p:txBody>
      </p:sp>
    </p:spTree>
    <p:extLst>
      <p:ext uri="{BB962C8B-B14F-4D97-AF65-F5344CB8AC3E}">
        <p14:creationId xmlns:p14="http://schemas.microsoft.com/office/powerpoint/2010/main" val="164023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2E0A-03DC-9842-9CE9-6048A9B9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Networking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BABF-2E25-A343-B401-486EBD814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/>
              <a:t> Eye contact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/>
              <a:t> Firm handshake (bring plenty of hand sanitizer!)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/>
              <a:t> Have a question ready to ask: Try to get them talking!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dirty="0"/>
              <a:t> Trade business cards (“Do you mind if I give you my business card?”)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i="1" dirty="0">
                <a:highlight>
                  <a:srgbClr val="FFFF00"/>
                </a:highlight>
              </a:rPr>
              <a:t>Be mindful of emotional labor!</a:t>
            </a:r>
          </a:p>
        </p:txBody>
      </p:sp>
    </p:spTree>
    <p:extLst>
      <p:ext uri="{BB962C8B-B14F-4D97-AF65-F5344CB8AC3E}">
        <p14:creationId xmlns:p14="http://schemas.microsoft.com/office/powerpoint/2010/main" val="39588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224</TotalTime>
  <Words>424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Tw Cen MT</vt:lpstr>
      <vt:lpstr>Tw Cen MT Condensed</vt:lpstr>
      <vt:lpstr>Wingdings</vt:lpstr>
      <vt:lpstr>Wingdings 3</vt:lpstr>
      <vt:lpstr>Integral</vt:lpstr>
      <vt:lpstr>Conference networking</vt:lpstr>
      <vt:lpstr>Elevator pitch essentials</vt:lpstr>
      <vt:lpstr>Practice your pitch</vt:lpstr>
      <vt:lpstr>Writing reflection</vt:lpstr>
      <vt:lpstr>Why are conferences important?</vt:lpstr>
      <vt:lpstr>Conference  Essentials</vt:lpstr>
      <vt:lpstr>Types of conferences</vt:lpstr>
      <vt:lpstr>Finding the right pitch</vt:lpstr>
      <vt:lpstr>Networking Tips</vt:lpstr>
      <vt:lpstr>Let’s Practice!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networking</dc:title>
  <dc:creator>Taylor, Brionca</dc:creator>
  <cp:lastModifiedBy>Taylor, Brionca</cp:lastModifiedBy>
  <cp:revision>10</cp:revision>
  <dcterms:created xsi:type="dcterms:W3CDTF">2019-02-26T12:45:33Z</dcterms:created>
  <dcterms:modified xsi:type="dcterms:W3CDTF">2019-02-26T16:30:28Z</dcterms:modified>
</cp:coreProperties>
</file>